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media/image8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jpeg" ContentType="image/jpeg"/>
  <Override PartName="/ppt/media/image10.jpeg" ContentType="image/jpeg"/>
  <Override PartName="/ppt/media/image11.jpeg" ContentType="image/jpeg"/>
  <Override PartName="/ppt/notesSlides/notesSlide4.xml" ContentType="application/vnd.openxmlformats-officedocument.presentationml.notesSlide+xml"/>
  <Override PartName="/ppt/media/image12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9.jpeg" ContentType="image/jpeg"/>
  <Override PartName="/ppt/media/image20.jpeg" ContentType="image/jpeg"/>
  <Override PartName="/ppt/notesSlides/notesSlide12.xml" ContentType="application/vnd.openxmlformats-officedocument.presentationml.notesSlide+xml"/>
  <Override PartName="/ppt/media/image21.jpeg" ContentType="image/jpeg"/>
  <Override PartName="/ppt/media/image22.jpeg" ContentType="image/jpeg"/>
  <Override PartName="/ppt/notesSlides/notesSlide13.xml" ContentType="application/vnd.openxmlformats-officedocument.presentationml.notesSlide+xml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8.jpeg" ContentType="image/jpeg"/>
  <Override PartName="/ppt/notesSlides/notesSlide17.xml" ContentType="application/vnd.openxmlformats-officedocument.presentationml.notesSlide+xml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notesSlides/notesSlide18.xml" ContentType="application/vnd.openxmlformats-officedocument.presentationml.notesSlide+xml"/>
  <Override PartName="/ppt/media/image3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 b="def" i="def"/>
      <a:tcStyle>
        <a:tcBdr/>
        <a:fill>
          <a:solidFill>
            <a:srgbClr val="F9F9F9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Welcome everyone to the STRM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hape 4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Effect over principle. 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With a “C type Goal it is exactly the same process.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Shape 4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And the only prerequisite iS Do You WANT IT!</a:t>
            </a:r>
            <a:br/>
            <a:br/>
            <a:r>
              <a:t>DON’T NEED RESOURCES!!!! ONE OF THE BIGGEST ILLUSIONS THAT”S BEEN CREATED&gt;&gt;&gt;&gt;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hape 4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b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Shape 4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Add a picture of yourself .. And a testimonial about working with you.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9" name="Shape 4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Before we started I was faced with 2 choices: 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Shape 5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1 Hope that you took everything away and implemented on your own, on your own time and with your own resources. 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Shape 5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LINK:  Your call to action must ask them to do something.  Go to your website = website link.  Or Schedule A Call = calendar link.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6" name="Shape 5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I want you to imagine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Shape 5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Create something to give as a bonus for joining; and give them a link to go download it from your website.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hape 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Before we get started - - I know there are a lot of other places you could be … and we appreciate you being here with me!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hape 3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How does that sound?? Are you onboard with that?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hape 3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Mute the kids, partners, etc 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Pen and pad ready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Change IS inevitable, but personal growth IS achoice and a  lifelong commitment!!! Not something that happens in a one-off youtube video or webinar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hape 3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Awareness, is what we’re seeing! Development of awareness ahs taken a backseat to the development of the intellect! Awareness gives us our results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hape 4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Add pictures that are about YOU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hape 4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Add pictures that are about YOU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hape 4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lvl1pPr>
          </a:lstStyle>
          <a:p>
            <a:pPr/>
            <a:r>
              <a:t>ABC Goals, C goals, DON’T KNOW HOW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28600" y="1504950"/>
            <a:ext cx="3886200" cy="2052300"/>
          </a:xfrm>
          <a:prstGeom prst="rect">
            <a:avLst/>
          </a:prstGeom>
        </p:spPr>
        <p:txBody>
          <a:bodyPr lIns="91424" tIns="91424" rIns="91424" bIns="91424" anchor="b">
            <a:normAutofit fontScale="100000" lnSpcReduction="0"/>
          </a:bodyPr>
          <a:lstStyle>
            <a:lvl1pPr>
              <a:defRPr b="1" sz="5400">
                <a:solidFill>
                  <a:srgbClr val="1A2C56"/>
                </a:solidFill>
                <a:latin typeface="Bodoni Book"/>
                <a:ea typeface="Bodoni Book"/>
                <a:cs typeface="Bodoni Book"/>
                <a:sym typeface="Bodoni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Picture Placeholder 13"/>
          <p:cNvSpPr/>
          <p:nvPr>
            <p:ph type="pic" idx="21"/>
          </p:nvPr>
        </p:nvSpPr>
        <p:spPr>
          <a:xfrm>
            <a:off x="4343400" y="379095"/>
            <a:ext cx="4572000" cy="438531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/>
          <p:nvPr>
            <p:ph type="body" sz="quarter" idx="1"/>
          </p:nvPr>
        </p:nvSpPr>
        <p:spPr>
          <a:xfrm>
            <a:off x="457200" y="171450"/>
            <a:ext cx="51816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Text Placeholder 3"/>
          <p:cNvSpPr/>
          <p:nvPr>
            <p:ph type="body" sz="half" idx="21"/>
          </p:nvPr>
        </p:nvSpPr>
        <p:spPr>
          <a:xfrm>
            <a:off x="457200" y="1200150"/>
            <a:ext cx="51816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98" name="Picture Placeholder 5"/>
          <p:cNvSpPr/>
          <p:nvPr>
            <p:ph type="pic" sz="half" idx="22"/>
          </p:nvPr>
        </p:nvSpPr>
        <p:spPr>
          <a:xfrm>
            <a:off x="5998107" y="0"/>
            <a:ext cx="3124201" cy="51435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/>
          </p:nvPr>
        </p:nvSpPr>
        <p:spPr>
          <a:xfrm>
            <a:off x="228600" y="1581150"/>
            <a:ext cx="4038600" cy="1981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Text Placeholder 4"/>
          <p:cNvSpPr/>
          <p:nvPr>
            <p:ph type="body" sz="half" idx="21"/>
          </p:nvPr>
        </p:nvSpPr>
        <p:spPr>
          <a:xfrm>
            <a:off x="4572000" y="628650"/>
            <a:ext cx="4343400" cy="3886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Standar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/>
          </p:nvPr>
        </p:nvSpPr>
        <p:spPr>
          <a:xfrm>
            <a:off x="228600" y="1581150"/>
            <a:ext cx="4038600" cy="1981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Text Placeholder 4"/>
          <p:cNvSpPr/>
          <p:nvPr>
            <p:ph type="body" sz="half" idx="21"/>
          </p:nvPr>
        </p:nvSpPr>
        <p:spPr>
          <a:xfrm>
            <a:off x="4572000" y="628650"/>
            <a:ext cx="4343400" cy="3886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Standard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dy Level One…"/>
          <p:cNvSpPr txBox="1"/>
          <p:nvPr>
            <p:ph type="body" sz="quarter" idx="1"/>
          </p:nvPr>
        </p:nvSpPr>
        <p:spPr>
          <a:xfrm>
            <a:off x="228600" y="1581150"/>
            <a:ext cx="4038600" cy="1981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Text Placeholder 4"/>
          <p:cNvSpPr/>
          <p:nvPr>
            <p:ph type="body" sz="half" idx="21"/>
          </p:nvPr>
        </p:nvSpPr>
        <p:spPr>
          <a:xfrm>
            <a:off x="4572000" y="628650"/>
            <a:ext cx="4343400" cy="3886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Standar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457200" y="1809750"/>
            <a:ext cx="8229600" cy="10668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1"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 b="1"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 b="1"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 b="1"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 b="1"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Text Placeholder 4"/>
          <p:cNvSpPr/>
          <p:nvPr>
            <p:ph type="body" sz="quarter" idx="21"/>
          </p:nvPr>
        </p:nvSpPr>
        <p:spPr>
          <a:xfrm>
            <a:off x="4343400" y="3028950"/>
            <a:ext cx="4343400" cy="14097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Standard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457200" y="1809750"/>
            <a:ext cx="8229600" cy="10668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1" sz="3600"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 b="1" sz="3600"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 b="1" sz="3600"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 b="1" sz="3600"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 b="1" sz="3600"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Text Placeholder 4"/>
          <p:cNvSpPr/>
          <p:nvPr>
            <p:ph type="body" sz="quarter" idx="21"/>
          </p:nvPr>
        </p:nvSpPr>
        <p:spPr>
          <a:xfrm>
            <a:off x="4343400" y="3028950"/>
            <a:ext cx="4343400" cy="14097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gradFill flip="none" rotWithShape="1">
          <a:gsLst>
            <a:gs pos="0">
              <a:srgbClr val="FFFFFF"/>
            </a:gs>
            <a:gs pos="40000">
              <a:srgbClr val="FEFEFE"/>
            </a:gs>
            <a:gs pos="100000">
              <a:srgbClr val="7B7B7B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0" y="4400550"/>
            <a:ext cx="9144000" cy="609600"/>
          </a:xfrm>
          <a:prstGeom prst="rect">
            <a:avLst/>
          </a:prstGeom>
          <a:solidFill>
            <a:srgbClr val="000000">
              <a:alpha val="45000"/>
            </a:srgbClr>
          </a:solidFill>
        </p:spPr>
        <p:txBody>
          <a:bodyPr anchor="ctr">
            <a:normAutofit fontScale="100000" lnSpcReduction="0"/>
          </a:bodyPr>
          <a:lstStyle>
            <a:lvl1pPr algn="ctr">
              <a:defRPr b="1" sz="24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algn="ctr">
              <a:defRPr b="1" sz="24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algn="ctr">
              <a:defRPr b="1" sz="24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algn="ctr">
              <a:defRPr b="1" sz="24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algn="ctr">
              <a:defRPr b="1" sz="24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solidFill>
          <a:srgbClr val="2AAA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 poi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solidFill>
          <a:srgbClr val="F895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icture Placeholder 9"/>
          <p:cNvSpPr/>
          <p:nvPr>
            <p:ph type="pic" idx="21"/>
          </p:nvPr>
        </p:nvSpPr>
        <p:spPr>
          <a:xfrm>
            <a:off x="0" y="133350"/>
            <a:ext cx="9144000" cy="42672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3"/>
          <p:cNvSpPr/>
          <p:nvPr/>
        </p:nvSpPr>
        <p:spPr>
          <a:xfrm>
            <a:off x="0" y="1733550"/>
            <a:ext cx="9144000" cy="1981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0" name="Picture Placeholder 2"/>
          <p:cNvSpPr/>
          <p:nvPr>
            <p:ph type="pic" sz="half" idx="21"/>
          </p:nvPr>
        </p:nvSpPr>
        <p:spPr>
          <a:xfrm>
            <a:off x="990600" y="1047750"/>
            <a:ext cx="3276600" cy="31242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11" name="Body Level One…"/>
          <p:cNvSpPr txBox="1"/>
          <p:nvPr>
            <p:ph type="body" sz="quarter" idx="1"/>
          </p:nvPr>
        </p:nvSpPr>
        <p:spPr>
          <a:xfrm>
            <a:off x="4457700" y="1885950"/>
            <a:ext cx="4495800" cy="1676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0" y="1733550"/>
            <a:ext cx="9144000" cy="1981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0" name="Picture Placeholder 2"/>
          <p:cNvSpPr/>
          <p:nvPr>
            <p:ph type="pic" sz="half" idx="21"/>
          </p:nvPr>
        </p:nvSpPr>
        <p:spPr>
          <a:xfrm>
            <a:off x="5257800" y="1047750"/>
            <a:ext cx="3276600" cy="31242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21" name="Body Level One…"/>
          <p:cNvSpPr txBox="1"/>
          <p:nvPr>
            <p:ph type="body" sz="quarter" idx="1"/>
          </p:nvPr>
        </p:nvSpPr>
        <p:spPr>
          <a:xfrm>
            <a:off x="457200" y="1885950"/>
            <a:ext cx="4495800" cy="1676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>
              <a:defRPr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Body Level One…"/>
          <p:cNvSpPr txBox="1"/>
          <p:nvPr>
            <p:ph type="body" sz="quarter" idx="1"/>
          </p:nvPr>
        </p:nvSpPr>
        <p:spPr>
          <a:xfrm>
            <a:off x="190500" y="2076450"/>
            <a:ext cx="8763000" cy="990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36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algn="ctr">
              <a:defRPr sz="36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algn="ctr">
              <a:defRPr sz="36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algn="ctr">
              <a:defRPr sz="36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algn="ctr">
              <a:defRPr sz="36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Body Level One…"/>
          <p:cNvSpPr txBox="1"/>
          <p:nvPr>
            <p:ph type="body" sz="quarter" idx="1"/>
          </p:nvPr>
        </p:nvSpPr>
        <p:spPr>
          <a:xfrm>
            <a:off x="190500" y="2076450"/>
            <a:ext cx="8763000" cy="990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Body Level One…"/>
          <p:cNvSpPr txBox="1"/>
          <p:nvPr>
            <p:ph type="body" sz="quarter" idx="1"/>
          </p:nvPr>
        </p:nvSpPr>
        <p:spPr>
          <a:xfrm>
            <a:off x="152400" y="3790950"/>
            <a:ext cx="8763000" cy="990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Body Level One…"/>
          <p:cNvSpPr txBox="1"/>
          <p:nvPr>
            <p:ph type="body" sz="quarter" idx="1"/>
          </p:nvPr>
        </p:nvSpPr>
        <p:spPr>
          <a:xfrm>
            <a:off x="190500" y="2076450"/>
            <a:ext cx="8763000" cy="990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algn="ct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Body Level One…"/>
          <p:cNvSpPr txBox="1"/>
          <p:nvPr>
            <p:ph type="body" sz="quarter" idx="1"/>
          </p:nvPr>
        </p:nvSpPr>
        <p:spPr>
          <a:xfrm>
            <a:off x="190500" y="2076450"/>
            <a:ext cx="8763000" cy="990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3600">
                <a:solidFill>
                  <a:srgbClr val="262626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algn="ctr">
              <a:defRPr sz="3600">
                <a:solidFill>
                  <a:srgbClr val="262626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algn="ctr">
              <a:defRPr sz="3600">
                <a:solidFill>
                  <a:srgbClr val="262626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algn="ctr">
              <a:defRPr sz="3600">
                <a:solidFill>
                  <a:srgbClr val="262626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algn="ctr">
              <a:defRPr sz="3600">
                <a:solidFill>
                  <a:srgbClr val="262626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icture Placeholder 5"/>
          <p:cNvSpPr/>
          <p:nvPr>
            <p:ph type="pic" sz="half" idx="21"/>
          </p:nvPr>
        </p:nvSpPr>
        <p:spPr>
          <a:xfrm>
            <a:off x="4572000" y="438150"/>
            <a:ext cx="4267200" cy="36576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84" name="Body Level One…"/>
          <p:cNvSpPr txBox="1"/>
          <p:nvPr>
            <p:ph type="body" sz="quarter" idx="1"/>
          </p:nvPr>
        </p:nvSpPr>
        <p:spPr>
          <a:xfrm>
            <a:off x="304800" y="438150"/>
            <a:ext cx="4038600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Text Placeholder 13"/>
          <p:cNvSpPr/>
          <p:nvPr>
            <p:ph type="body" sz="half" idx="22"/>
          </p:nvPr>
        </p:nvSpPr>
        <p:spPr>
          <a:xfrm>
            <a:off x="304800" y="1047750"/>
            <a:ext cx="4038600" cy="3048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Body Level One…"/>
          <p:cNvSpPr txBox="1"/>
          <p:nvPr>
            <p:ph type="body" sz="quarter" idx="1"/>
          </p:nvPr>
        </p:nvSpPr>
        <p:spPr>
          <a:xfrm>
            <a:off x="304800" y="361950"/>
            <a:ext cx="8534400" cy="48006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1pPr>
            <a:lvl2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2pPr>
            <a:lvl3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3pPr>
            <a:lvl4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4pPr>
            <a:lvl5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Text Placeholder 13"/>
          <p:cNvSpPr/>
          <p:nvPr>
            <p:ph type="body" idx="21"/>
          </p:nvPr>
        </p:nvSpPr>
        <p:spPr>
          <a:xfrm>
            <a:off x="304800" y="971550"/>
            <a:ext cx="85344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600">
                <a:latin typeface="Gotham Black"/>
                <a:ea typeface="Gotham Black"/>
                <a:cs typeface="Gotham Black"/>
                <a:sym typeface="Gotham Black"/>
              </a:defRPr>
            </a:pPr>
          </a:p>
        </p:txBody>
      </p:sp>
      <p:sp>
        <p:nvSpPr>
          <p:cNvPr id="295" name="Rectangle 7"/>
          <p:cNvSpPr/>
          <p:nvPr/>
        </p:nvSpPr>
        <p:spPr>
          <a:xfrm>
            <a:off x="304800" y="849630"/>
            <a:ext cx="8534400" cy="45720"/>
          </a:xfrm>
          <a:prstGeom prst="rect">
            <a:avLst/>
          </a:prstGeom>
          <a:solidFill>
            <a:srgbClr val="29AB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Body Level One…"/>
          <p:cNvSpPr txBox="1"/>
          <p:nvPr>
            <p:ph type="body" sz="quarter" idx="1"/>
          </p:nvPr>
        </p:nvSpPr>
        <p:spPr>
          <a:xfrm>
            <a:off x="304800" y="361950"/>
            <a:ext cx="8534400" cy="48006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1pPr>
            <a:lvl2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2pPr>
            <a:lvl3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3pPr>
            <a:lvl4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4pPr>
            <a:lvl5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Text Placeholder 13"/>
          <p:cNvSpPr/>
          <p:nvPr>
            <p:ph type="body" idx="21"/>
          </p:nvPr>
        </p:nvSpPr>
        <p:spPr>
          <a:xfrm>
            <a:off x="304800" y="971550"/>
            <a:ext cx="85344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600">
                <a:latin typeface="Gotham Black"/>
                <a:ea typeface="Gotham Black"/>
                <a:cs typeface="Gotham Black"/>
                <a:sym typeface="Gotham Black"/>
              </a:defRPr>
            </a:pPr>
          </a:p>
        </p:txBody>
      </p:sp>
      <p:sp>
        <p:nvSpPr>
          <p:cNvPr id="305" name="Rectangle 7"/>
          <p:cNvSpPr/>
          <p:nvPr/>
        </p:nvSpPr>
        <p:spPr>
          <a:xfrm>
            <a:off x="304800" y="849630"/>
            <a:ext cx="8534400" cy="45720"/>
          </a:xfrm>
          <a:prstGeom prst="rect">
            <a:avLst/>
          </a:prstGeom>
          <a:solidFill>
            <a:srgbClr val="F7955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 2"/>
          <p:cNvSpPr/>
          <p:nvPr/>
        </p:nvSpPr>
        <p:spPr>
          <a:xfrm>
            <a:off x="152400" y="285750"/>
            <a:ext cx="8839200" cy="3886200"/>
          </a:xfrm>
          <a:prstGeom prst="rect">
            <a:avLst/>
          </a:prstGeom>
          <a:ln w="25400">
            <a:solidFill>
              <a:srgbClr val="1A2C56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4" name="Body Level One…"/>
          <p:cNvSpPr txBox="1"/>
          <p:nvPr>
            <p:ph type="body" sz="quarter" idx="1"/>
          </p:nvPr>
        </p:nvSpPr>
        <p:spPr>
          <a:xfrm>
            <a:off x="304800" y="438150"/>
            <a:ext cx="8534400" cy="48006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1pPr>
            <a:lvl2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2pPr>
            <a:lvl3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3pPr>
            <a:lvl4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4pPr>
            <a:lvl5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5" name="Text Placeholder 13"/>
          <p:cNvSpPr/>
          <p:nvPr>
            <p:ph type="body" idx="21"/>
          </p:nvPr>
        </p:nvSpPr>
        <p:spPr>
          <a:xfrm>
            <a:off x="304800" y="1047750"/>
            <a:ext cx="8534400" cy="297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600">
                <a:latin typeface="Gotham Black"/>
                <a:ea typeface="Gotham Black"/>
                <a:cs typeface="Gotham Black"/>
                <a:sym typeface="Gotham Black"/>
              </a:defRPr>
            </a:pP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Body Level One…"/>
          <p:cNvSpPr txBox="1"/>
          <p:nvPr>
            <p:ph type="body" sz="quarter" idx="1"/>
          </p:nvPr>
        </p:nvSpPr>
        <p:spPr>
          <a:xfrm>
            <a:off x="304800" y="285750"/>
            <a:ext cx="8686800" cy="4688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1pPr>
            <a:lvl2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2pPr>
            <a:lvl3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3pPr>
            <a:lvl4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4pPr>
            <a:lvl5pPr>
              <a:defRPr sz="1800">
                <a:latin typeface="Bodoni Bd BT"/>
                <a:ea typeface="Bodoni Bd BT"/>
                <a:cs typeface="Bodoni Bd BT"/>
                <a:sym typeface="Bodoni Bd B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Text Placeholder 13"/>
          <p:cNvSpPr/>
          <p:nvPr>
            <p:ph type="body" idx="21"/>
          </p:nvPr>
        </p:nvSpPr>
        <p:spPr>
          <a:xfrm>
            <a:off x="304800" y="895350"/>
            <a:ext cx="8686800" cy="3200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3"/>
          <p:cNvSpPr/>
          <p:nvPr>
            <p:ph type="body" sz="half" idx="21"/>
          </p:nvPr>
        </p:nvSpPr>
        <p:spPr>
          <a:xfrm>
            <a:off x="533400" y="1200150"/>
            <a:ext cx="51816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46" name="Picture Placeholder 5"/>
          <p:cNvSpPr/>
          <p:nvPr>
            <p:ph type="pic" sz="quarter" idx="22"/>
          </p:nvPr>
        </p:nvSpPr>
        <p:spPr>
          <a:xfrm>
            <a:off x="5867400" y="1200150"/>
            <a:ext cx="2590800" cy="33528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3"/>
          <p:cNvSpPr/>
          <p:nvPr>
            <p:ph type="body" sz="half" idx="21"/>
          </p:nvPr>
        </p:nvSpPr>
        <p:spPr>
          <a:xfrm>
            <a:off x="3276600" y="1200150"/>
            <a:ext cx="51816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56" name="Picture Placeholder 5"/>
          <p:cNvSpPr/>
          <p:nvPr>
            <p:ph type="pic" sz="quarter" idx="22"/>
          </p:nvPr>
        </p:nvSpPr>
        <p:spPr>
          <a:xfrm>
            <a:off x="533400" y="1200150"/>
            <a:ext cx="2590800" cy="33528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3"/>
          <p:cNvSpPr/>
          <p:nvPr>
            <p:ph type="body" sz="half" idx="21"/>
          </p:nvPr>
        </p:nvSpPr>
        <p:spPr>
          <a:xfrm>
            <a:off x="3276600" y="1200150"/>
            <a:ext cx="5181600" cy="297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66" name="Picture Placeholder 5"/>
          <p:cNvSpPr/>
          <p:nvPr>
            <p:ph type="pic" sz="quarter" idx="22"/>
          </p:nvPr>
        </p:nvSpPr>
        <p:spPr>
          <a:xfrm>
            <a:off x="533400" y="1200150"/>
            <a:ext cx="2590800" cy="29718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67" name="Text Placeholder 4"/>
          <p:cNvSpPr/>
          <p:nvPr>
            <p:ph type="body" sz="quarter" idx="23"/>
          </p:nvPr>
        </p:nvSpPr>
        <p:spPr>
          <a:xfrm>
            <a:off x="0" y="4476750"/>
            <a:ext cx="9144000" cy="533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rmAutofit fontScale="100000" lnSpcReduction="0"/>
          </a:bodyPr>
          <a:lstStyle/>
          <a:p>
            <a:pPr algn="ctr">
              <a:defRPr sz="1800">
                <a:solidFill>
                  <a:srgbClr val="F6F6F6"/>
                </a:solidFill>
              </a:defRPr>
            </a:pP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quarter" idx="1"/>
          </p:nvPr>
        </p:nvSpPr>
        <p:spPr>
          <a:xfrm>
            <a:off x="533400" y="133350"/>
            <a:ext cx="79248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/>
          <p:nvPr>
            <p:ph type="body" sz="half" idx="21"/>
          </p:nvPr>
        </p:nvSpPr>
        <p:spPr>
          <a:xfrm>
            <a:off x="3276600" y="1200150"/>
            <a:ext cx="5181600" cy="2971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77" name="Picture Placeholder 5"/>
          <p:cNvSpPr/>
          <p:nvPr>
            <p:ph type="pic" sz="quarter" idx="22"/>
          </p:nvPr>
        </p:nvSpPr>
        <p:spPr>
          <a:xfrm>
            <a:off x="533400" y="1200150"/>
            <a:ext cx="2590800" cy="29718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78" name="Text Placeholder 4"/>
          <p:cNvSpPr/>
          <p:nvPr>
            <p:ph type="body" sz="quarter" idx="23"/>
          </p:nvPr>
        </p:nvSpPr>
        <p:spPr>
          <a:xfrm>
            <a:off x="0" y="4476750"/>
            <a:ext cx="9144000" cy="533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rmAutofit fontScale="100000" lnSpcReduction="0"/>
          </a:bodyPr>
          <a:lstStyle/>
          <a:p>
            <a:pPr algn="ctr">
              <a:defRPr sz="1800">
                <a:solidFill>
                  <a:srgbClr val="F6F6F6"/>
                </a:solidFill>
              </a:defRPr>
            </a:pP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ain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3276600" y="133350"/>
            <a:ext cx="5181600" cy="83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>
              <a:defRPr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ext Placeholder 3"/>
          <p:cNvSpPr/>
          <p:nvPr>
            <p:ph type="body" sz="half" idx="21"/>
          </p:nvPr>
        </p:nvSpPr>
        <p:spPr>
          <a:xfrm>
            <a:off x="3276600" y="1200150"/>
            <a:ext cx="5181600" cy="3352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88" name="Picture Placeholder 5"/>
          <p:cNvSpPr/>
          <p:nvPr>
            <p:ph type="pic" sz="half" idx="22"/>
          </p:nvPr>
        </p:nvSpPr>
        <p:spPr>
          <a:xfrm>
            <a:off x="0" y="0"/>
            <a:ext cx="3124200" cy="51435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4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9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0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1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2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3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Webinar Format</a:t>
            </a:r>
          </a:p>
        </p:txBody>
      </p:sp>
      <p:sp>
        <p:nvSpPr>
          <p:cNvPr id="335" name="Text Placeholder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This slide template is designed to provide you with a guide for creating your webinar or presentation structure.</a:t>
            </a: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This is the formula that I use.</a:t>
            </a: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  <a:p>
            <a:pPr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The sections in this slide deck are: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>
                <a:latin typeface="Baskerville"/>
                <a:ea typeface="Baskerville"/>
                <a:cs typeface="Baskerville"/>
                <a:sym typeface="Baskerville"/>
              </a:defRPr>
            </a:pP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Introduction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Content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Transition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>
                <a:latin typeface="Baskerville"/>
                <a:ea typeface="Baskerville"/>
                <a:cs typeface="Baskerville"/>
                <a:sym typeface="Baskerville"/>
              </a:defRPr>
            </a:pPr>
            <a:r>
              <a:t>Close</a:t>
            </a:r>
          </a:p>
        </p:txBody>
      </p:sp>
      <p:pic>
        <p:nvPicPr>
          <p:cNvPr id="336" name="ONCE EVERYTHING FALLS INTO PLACE, I WILL FIND PEACE.png" descr="ONCE EVERYTHING FALLS INTO PLACE, I WILL FIND PEA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2044" y="0"/>
            <a:ext cx="514350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 6"/>
          <p:cNvSpPr/>
          <p:nvPr/>
        </p:nvSpPr>
        <p:spPr>
          <a:xfrm>
            <a:off x="3505200" y="0"/>
            <a:ext cx="5638800" cy="5143500"/>
          </a:xfrm>
          <a:prstGeom prst="rect">
            <a:avLst/>
          </a:prstGeom>
          <a:solidFill>
            <a:srgbClr val="29ABE2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5" name="Text Placeholder 2"/>
          <p:cNvSpPr txBox="1"/>
          <p:nvPr>
            <p:ph type="body" sz="quarter" idx="4294967295"/>
          </p:nvPr>
        </p:nvSpPr>
        <p:spPr>
          <a:xfrm>
            <a:off x="3657600" y="2114550"/>
            <a:ext cx="5181600" cy="1676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r" defTabSz="822959">
              <a:defRPr sz="2159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Stay fully present for the next</a:t>
            </a:r>
          </a:p>
          <a:p>
            <a:pPr algn="r" defTabSz="822959">
              <a:defRPr b="1" sz="2159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60 minutes</a:t>
            </a:r>
          </a:p>
          <a:p>
            <a:pPr algn="r" defTabSz="822959">
              <a:defRPr sz="2159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Turn off all distractions</a:t>
            </a:r>
          </a:p>
          <a:p>
            <a:pPr algn="r" defTabSz="822959">
              <a:defRPr sz="2159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Grab a pencil or pen and paper </a:t>
            </a:r>
          </a:p>
          <a:p>
            <a:pPr algn="r" defTabSz="822959">
              <a:defRPr sz="2159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Be ready to write new goals and ideas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2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You and I Agree That</a:t>
            </a:r>
          </a:p>
        </p:txBody>
      </p:sp>
      <p:sp>
        <p:nvSpPr>
          <p:cNvPr id="370" name="Text Placeholder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more time we spend together studying, the better results you will get?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1509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You and I Agree That</a:t>
            </a:r>
          </a:p>
        </p:txBody>
      </p:sp>
      <p:sp>
        <p:nvSpPr>
          <p:cNvPr id="375" name="Text Placeholder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rgbClr val="262626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more time and resources we invest in our mind, the more we grow as persons?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 4"/>
          <p:cNvSpPr/>
          <p:nvPr/>
        </p:nvSpPr>
        <p:spPr>
          <a:xfrm>
            <a:off x="-5862" y="2228850"/>
            <a:ext cx="9149862" cy="685800"/>
          </a:xfrm>
          <a:prstGeom prst="rect">
            <a:avLst/>
          </a:prstGeom>
          <a:solidFill>
            <a:srgbClr val="000000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0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My Promise to You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 Placeholder 3"/>
          <p:cNvSpPr txBox="1"/>
          <p:nvPr>
            <p:ph type="body" sz="half" idx="1"/>
          </p:nvPr>
        </p:nvSpPr>
        <p:spPr>
          <a:xfrm>
            <a:off x="457200" y="1200150"/>
            <a:ext cx="8229600" cy="2133600"/>
          </a:xfrm>
          <a:prstGeom prst="rect">
            <a:avLst/>
          </a:prstGeom>
        </p:spPr>
        <p:txBody>
          <a:bodyPr/>
          <a:lstStyle>
            <a:lvl1pPr>
              <a:defRPr b="0" sz="32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I’ll go ALL in today with my A-Game, leaving nothing on the table!</a:t>
            </a:r>
          </a:p>
        </p:txBody>
      </p:sp>
      <p:sp>
        <p:nvSpPr>
          <p:cNvPr id="383" name="Text Placeholder 4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28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Can </a:t>
            </a:r>
            <a:r>
              <a:rPr b="1"/>
              <a:t>you</a:t>
            </a:r>
            <a:r>
              <a:t> do the same?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1509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Ready?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Get to Know Each Other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 Placeholder 1"/>
          <p:cNvSpPr txBox="1"/>
          <p:nvPr>
            <p:ph type="body" sz="quarter" idx="1"/>
          </p:nvPr>
        </p:nvSpPr>
        <p:spPr>
          <a:xfrm>
            <a:off x="190500" y="3867150"/>
            <a:ext cx="8763000" cy="990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Where I was 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 Placeholder 2"/>
          <p:cNvSpPr txBox="1"/>
          <p:nvPr>
            <p:ph type="body" sz="half" idx="4294967295"/>
          </p:nvPr>
        </p:nvSpPr>
        <p:spPr>
          <a:xfrm>
            <a:off x="4568952" y="914400"/>
            <a:ext cx="4194048" cy="36385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INSERT SLIDES ABOUT YOUR PERSONAL JOURNEY HERE. </a:t>
            </a:r>
          </a:p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Plan for no more than 5 minutes for this section.</a:t>
            </a:r>
          </a:p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I have included some samples that may help.</a:t>
            </a:r>
          </a:p>
        </p:txBody>
      </p:sp>
      <p:sp>
        <p:nvSpPr>
          <p:cNvPr id="392" name="Right Arrow 1"/>
          <p:cNvSpPr/>
          <p:nvPr/>
        </p:nvSpPr>
        <p:spPr>
          <a:xfrm>
            <a:off x="2667000" y="3562350"/>
            <a:ext cx="17526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Off val="16690"/>
            </a:schemeClr>
          </a:solidFill>
          <a:ln w="25400">
            <a:solidFill>
              <a:srgbClr val="A1A1A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pPr/>
            <a:r>
              <a:t>I knew there had to be something better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3200"/>
            </a:lvl1pPr>
          </a:lstStyle>
          <a:p>
            <a:pPr/>
            <a:r>
              <a:t>… so, I started my quest for understanding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77240">
              <a:defRPr sz="3060">
                <a:solidFill>
                  <a:srgbClr val="FFFFFF"/>
                </a:solidFill>
              </a:defRPr>
            </a:lvl1pPr>
          </a:lstStyle>
          <a:p>
            <a:pPr/>
            <a:r>
              <a:t>Insert 2 slides here about your personal journey and what (or who) changed your life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1509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4400">
                <a:solidFill>
                  <a:srgbClr val="1A2C56"/>
                </a:solidFill>
                <a:latin typeface="Bodoni Book"/>
                <a:ea typeface="Bodoni Book"/>
                <a:cs typeface="Bodoni Book"/>
                <a:sym typeface="Bodoni Book"/>
              </a:defRPr>
            </a:lvl1pPr>
          </a:lstStyle>
          <a:p>
            <a:pPr/>
            <a:r>
              <a:t>My Life Today…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1A2C56"/>
                </a:solidFill>
                <a:latin typeface="Bodoni Book"/>
                <a:ea typeface="Bodoni Book"/>
                <a:cs typeface="Bodoni Book"/>
                <a:sym typeface="Bodoni Book"/>
              </a:defRPr>
            </a:lvl1pPr>
          </a:lstStyle>
          <a:p>
            <a:pPr/>
            <a:r>
              <a:t>My Life Today…</a:t>
            </a:r>
          </a:p>
        </p:txBody>
      </p:sp>
      <p:pic>
        <p:nvPicPr>
          <p:cNvPr id="40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1257300"/>
            <a:ext cx="195837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2400" y="1257299"/>
            <a:ext cx="1958370" cy="299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3600">
                <a:solidFill>
                  <a:srgbClr val="1A2C56"/>
                </a:solidFill>
                <a:latin typeface="Bodoni Book"/>
                <a:ea typeface="Bodoni Book"/>
                <a:cs typeface="Bodoni Book"/>
                <a:sym typeface="Bodoni Book"/>
              </a:defRPr>
            </a:lvl1pPr>
          </a:lstStyle>
          <a:p>
            <a:pPr/>
            <a:r>
              <a:t>My Life Today…</a:t>
            </a:r>
          </a:p>
        </p:txBody>
      </p:sp>
      <p:pic>
        <p:nvPicPr>
          <p:cNvPr id="40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1257300"/>
            <a:ext cx="195837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2400" y="1257299"/>
            <a:ext cx="1958370" cy="299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Are You On Your Journey?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 Placeholder 1"/>
          <p:cNvSpPr txBox="1"/>
          <p:nvPr>
            <p:ph type="body" sz="quarter" idx="1"/>
          </p:nvPr>
        </p:nvSpPr>
        <p:spPr>
          <a:xfrm>
            <a:off x="0" y="4152900"/>
            <a:ext cx="9144000" cy="990600"/>
          </a:xfrm>
          <a:prstGeom prst="rect">
            <a:avLst/>
          </a:prstGeom>
          <a:solidFill>
            <a:srgbClr val="000000">
              <a:alpha val="52999"/>
            </a:srgbClr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Do Your Feel Like There’s More?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 Placeholder 1"/>
          <p:cNvSpPr txBox="1"/>
          <p:nvPr>
            <p:ph type="body" sz="quarter" idx="1"/>
          </p:nvPr>
        </p:nvSpPr>
        <p:spPr>
          <a:xfrm>
            <a:off x="5561" y="4147754"/>
            <a:ext cx="9138440" cy="990601"/>
          </a:xfrm>
          <a:prstGeom prst="rect">
            <a:avLst/>
          </a:prstGeom>
          <a:solidFill>
            <a:srgbClr val="000000">
              <a:alpha val="38000"/>
            </a:srgbClr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That Your Life Could Be Different?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Placeholder 1"/>
          <p:cNvSpPr txBox="1"/>
          <p:nvPr>
            <p:ph type="body" sz="quarter" idx="1"/>
          </p:nvPr>
        </p:nvSpPr>
        <p:spPr>
          <a:xfrm>
            <a:off x="0" y="4152900"/>
            <a:ext cx="9144000" cy="990600"/>
          </a:xfrm>
          <a:prstGeom prst="rect">
            <a:avLst/>
          </a:prstGeom>
          <a:solidFill>
            <a:srgbClr val="000000">
              <a:alpha val="46000"/>
            </a:srgbClr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That You Don’t Know Where to Start?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 Placeholder 1"/>
          <p:cNvSpPr txBox="1"/>
          <p:nvPr>
            <p:ph type="body" sz="quarter" idx="1"/>
          </p:nvPr>
        </p:nvSpPr>
        <p:spPr>
          <a:xfrm>
            <a:off x="0" y="4160270"/>
            <a:ext cx="9144000" cy="990601"/>
          </a:xfrm>
          <a:prstGeom prst="rect">
            <a:avLst/>
          </a:prstGeom>
          <a:solidFill>
            <a:srgbClr val="000000">
              <a:alpha val="38000"/>
            </a:srgbClr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That You Are Unsure of Direction?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91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3043" t="0" r="20001" b="0"/>
          <a:stretch>
            <a:fillRect/>
          </a:stretch>
        </p:blipFill>
        <p:spPr>
          <a:xfrm>
            <a:off x="3919151" y="1276350"/>
            <a:ext cx="5224850" cy="38227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 Placeholder 2"/>
          <p:cNvSpPr txBox="1"/>
          <p:nvPr>
            <p:ph type="body" sz="half" idx="1"/>
          </p:nvPr>
        </p:nvSpPr>
        <p:spPr>
          <a:xfrm>
            <a:off x="381000" y="361950"/>
            <a:ext cx="4876800" cy="2209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“I can't change the direction of the wind, but I can adjust my sails to always reach my destination.”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“WHY”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You Dissatisfied Now?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77240">
              <a:defRPr sz="3060"/>
            </a:lvl1pPr>
          </a:lstStyle>
          <a:p>
            <a:pPr/>
            <a:r>
              <a:t>Are Your Ready and Excited to Learn the Process?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4000">
                <a:latin typeface="Bodoni Book"/>
                <a:ea typeface="Bodoni Book"/>
                <a:cs typeface="Bodoni Book"/>
                <a:sym typeface="Bodoni Book"/>
              </a:defRPr>
            </a:lvl1pPr>
          </a:lstStyle>
          <a:p>
            <a:pPr/>
            <a:r>
              <a:t>You DO NOT Need To Know How…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latin typeface="Bodoni Book"/>
                <a:ea typeface="Bodoni Book"/>
                <a:cs typeface="Bodoni Book"/>
                <a:sym typeface="Bodoni Book"/>
              </a:defRPr>
            </a:lvl1pPr>
          </a:lstStyle>
          <a:p>
            <a:pPr/>
            <a:r>
              <a:t>You DO NOT Need To Know How…</a:t>
            </a:r>
          </a:p>
        </p:txBody>
      </p:sp>
      <p:sp>
        <p:nvSpPr>
          <p:cNvPr id="438" name="Text Placeholder 2"/>
          <p:cNvSpPr/>
          <p:nvPr>
            <p:ph type="body" idx="21"/>
          </p:nvPr>
        </p:nvSpPr>
        <p:spPr>
          <a:xfrm>
            <a:off x="3048000" y="3028950"/>
            <a:ext cx="5638800" cy="140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2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But you do need to know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WHAT</a:t>
            </a:r>
            <a: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50391">
              <a:defRPr b="1" sz="2976">
                <a:latin typeface="Bodoni Book"/>
                <a:ea typeface="Bodoni Book"/>
                <a:cs typeface="Bodoni Book"/>
                <a:sym typeface="Bodoni Book"/>
              </a:defRPr>
            </a:pPr>
            <a:r>
              <a:t>The Only Prerequisite is </a:t>
            </a:r>
            <a:r>
              <a:rPr sz="3720"/>
              <a:t>DO YOU WANT IT?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Are You Taking Advice From?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Who Are You Learning From?</a:t>
            </a:r>
          </a:p>
        </p:txBody>
      </p:sp>
      <p:sp>
        <p:nvSpPr>
          <p:cNvPr id="449" name="Rectangle 2"/>
          <p:cNvSpPr/>
          <p:nvPr/>
        </p:nvSpPr>
        <p:spPr>
          <a:xfrm>
            <a:off x="4648200" y="2349354"/>
            <a:ext cx="4521200" cy="749589"/>
          </a:xfrm>
          <a:prstGeom prst="rect">
            <a:avLst/>
          </a:prstGeom>
          <a:solidFill>
            <a:srgbClr val="1A2C56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0" name="TextBox 3"/>
          <p:cNvSpPr txBox="1"/>
          <p:nvPr/>
        </p:nvSpPr>
        <p:spPr>
          <a:xfrm>
            <a:off x="5029200" y="2431761"/>
            <a:ext cx="200894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Speakers?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 5"/>
          <p:cNvSpPr/>
          <p:nvPr/>
        </p:nvSpPr>
        <p:spPr>
          <a:xfrm>
            <a:off x="4648200" y="2349354"/>
            <a:ext cx="4521200" cy="749589"/>
          </a:xfrm>
          <a:prstGeom prst="rect">
            <a:avLst/>
          </a:prstGeom>
          <a:solidFill>
            <a:srgbClr val="1A2C56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3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Who Are You Learning From?</a:t>
            </a:r>
          </a:p>
        </p:txBody>
      </p:sp>
      <p:sp>
        <p:nvSpPr>
          <p:cNvPr id="454" name="TextBox 3"/>
          <p:cNvSpPr txBox="1"/>
          <p:nvPr/>
        </p:nvSpPr>
        <p:spPr>
          <a:xfrm>
            <a:off x="5029200" y="2431761"/>
            <a:ext cx="190218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Trainers?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D0D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pPr/>
            <a:r>
              <a:t>I Respect That You Are Here</a:t>
            </a:r>
          </a:p>
        </p:txBody>
      </p:sp>
      <p:sp>
        <p:nvSpPr>
          <p:cNvPr id="343" name="Text Placeholder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40663">
              <a:defRPr sz="1944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 know there are a lot of other places you could be … and I appreciate you being here with me (your future self will thank you!)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3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5"/>
          <p:cNvSpPr/>
          <p:nvPr/>
        </p:nvSpPr>
        <p:spPr>
          <a:xfrm>
            <a:off x="4648200" y="2349354"/>
            <a:ext cx="4521200" cy="749589"/>
          </a:xfrm>
          <a:prstGeom prst="rect">
            <a:avLst/>
          </a:prstGeom>
          <a:solidFill>
            <a:srgbClr val="1A2C56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/>
            <a:r>
              <a:t>Who Are You Learning From?</a:t>
            </a:r>
          </a:p>
        </p:txBody>
      </p:sp>
      <p:sp>
        <p:nvSpPr>
          <p:cNvPr id="458" name="TextBox 3"/>
          <p:cNvSpPr txBox="1"/>
          <p:nvPr/>
        </p:nvSpPr>
        <p:spPr>
          <a:xfrm>
            <a:off x="5029200" y="2431761"/>
            <a:ext cx="187420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Coaches?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5"/>
          <p:cNvSpPr/>
          <p:nvPr/>
        </p:nvSpPr>
        <p:spPr>
          <a:xfrm>
            <a:off x="4648200" y="2349354"/>
            <a:ext cx="4521200" cy="749589"/>
          </a:xfrm>
          <a:prstGeom prst="rect">
            <a:avLst/>
          </a:prstGeom>
          <a:solidFill>
            <a:srgbClr val="1A2C56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3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Who Are You Learning From?</a:t>
            </a:r>
          </a:p>
        </p:txBody>
      </p:sp>
      <p:sp>
        <p:nvSpPr>
          <p:cNvPr id="464" name="TextBox 3"/>
          <p:cNvSpPr txBox="1"/>
          <p:nvPr/>
        </p:nvSpPr>
        <p:spPr>
          <a:xfrm>
            <a:off x="5029200" y="2431761"/>
            <a:ext cx="362739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Law of Attraction?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 Placeholder 1"/>
          <p:cNvSpPr txBox="1"/>
          <p:nvPr>
            <p:ph type="body" sz="quarter" idx="1"/>
          </p:nvPr>
        </p:nvSpPr>
        <p:spPr>
          <a:xfrm>
            <a:off x="533400" y="171450"/>
            <a:ext cx="7924800" cy="8382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Or From Someone Who Has Done It?</a:t>
            </a:r>
          </a:p>
        </p:txBody>
      </p:sp>
      <p:sp>
        <p:nvSpPr>
          <p:cNvPr id="467" name="Text Placeholder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Add a testimonial here about you</a:t>
            </a:r>
          </a:p>
        </p:txBody>
      </p:sp>
      <p:pic>
        <p:nvPicPr>
          <p:cNvPr id="468" name="Picture Placeholder 5" descr="Picture Placeholder 5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3454" t="0" r="13454" b="0"/>
          <a:stretch>
            <a:fillRect/>
          </a:stretch>
        </p:blipFill>
        <p:spPr>
          <a:xfrm>
            <a:off x="533399" y="1200150"/>
            <a:ext cx="2590802" cy="335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 Are 3 Things to Get Started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 Placeholder 2"/>
          <p:cNvSpPr txBox="1"/>
          <p:nvPr>
            <p:ph type="body" sz="half" idx="4294967295"/>
          </p:nvPr>
        </p:nvSpPr>
        <p:spPr>
          <a:xfrm>
            <a:off x="4568952" y="914400"/>
            <a:ext cx="4194048" cy="22669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INSERT SLIDES HERE TO TEACH A SHORT LESSON. </a:t>
            </a:r>
          </a:p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  <a:p>
            <a: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t>Plan for no more than 10 minutes for each section.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 Placeholder 3"/>
          <p:cNvSpPr txBox="1"/>
          <p:nvPr>
            <p:ph type="body" sz="quarter" idx="1"/>
          </p:nvPr>
        </p:nvSpPr>
        <p:spPr>
          <a:xfrm>
            <a:off x="0" y="133350"/>
            <a:ext cx="9144000" cy="838200"/>
          </a:xfrm>
          <a:prstGeom prst="rect">
            <a:avLst/>
          </a:prstGeom>
          <a:solidFill>
            <a:srgbClr val="000000">
              <a:alpha val="52000"/>
            </a:srgbClr>
          </a:solidFill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You Are A Spiritual Being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 Placeholder 3"/>
          <p:cNvSpPr txBox="1"/>
          <p:nvPr>
            <p:ph type="body" sz="quarter" idx="1"/>
          </p:nvPr>
        </p:nvSpPr>
        <p:spPr>
          <a:xfrm>
            <a:off x="0" y="133350"/>
            <a:ext cx="9144000" cy="838200"/>
          </a:xfrm>
          <a:prstGeom prst="rect">
            <a:avLst/>
          </a:prstGeom>
          <a:solidFill>
            <a:srgbClr val="000000">
              <a:alpha val="52000"/>
            </a:srgbClr>
          </a:solidFill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You Have A Marvelous Mind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 Placeholder 3"/>
          <p:cNvSpPr txBox="1"/>
          <p:nvPr>
            <p:ph type="body" sz="quarter" idx="1"/>
          </p:nvPr>
        </p:nvSpPr>
        <p:spPr>
          <a:xfrm>
            <a:off x="0" y="133350"/>
            <a:ext cx="9144000" cy="838200"/>
          </a:xfrm>
          <a:prstGeom prst="rect">
            <a:avLst/>
          </a:prstGeom>
          <a:solidFill>
            <a:srgbClr val="000000">
              <a:alpha val="52000"/>
            </a:srgbClr>
          </a:solidFill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You Live In A Physical Body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ext Placeholder 3"/>
          <p:cNvSpPr txBox="1"/>
          <p:nvPr>
            <p:ph type="body" sz="quarter" idx="1"/>
          </p:nvPr>
        </p:nvSpPr>
        <p:spPr>
          <a:xfrm>
            <a:off x="0" y="133350"/>
            <a:ext cx="9144000" cy="838200"/>
          </a:xfrm>
          <a:prstGeom prst="rect">
            <a:avLst/>
          </a:prstGeom>
          <a:solidFill>
            <a:srgbClr val="000000">
              <a:alpha val="52000"/>
            </a:srgbClr>
          </a:solidFill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You Have the Ability to Grow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sz="4000">
                <a:solidFill>
                  <a:srgbClr val="FFFFFF"/>
                </a:solidFill>
              </a:defRPr>
            </a:pPr>
            <a:r>
              <a:t>But You </a:t>
            </a:r>
            <a:r>
              <a:rPr>
                <a:solidFill>
                  <a:srgbClr val="724542"/>
                </a:solidFill>
              </a:rPr>
              <a:t>MUST</a:t>
            </a:r>
            <a:r>
              <a:t> Decide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2">
            <a:lumOff val="1509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We Have a Great Agenda</a:t>
            </a:r>
          </a:p>
        </p:txBody>
      </p:sp>
      <p:sp>
        <p:nvSpPr>
          <p:cNvPr id="348" name="Text Placeholder 2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600">
                <a:solidFill>
                  <a:srgbClr val="262626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 am going to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 Placeholder 1"/>
          <p:cNvSpPr txBox="1"/>
          <p:nvPr>
            <p:ph type="body" sz="quarter" idx="1"/>
          </p:nvPr>
        </p:nvSpPr>
        <p:spPr>
          <a:xfrm>
            <a:off x="152400" y="1123950"/>
            <a:ext cx="3886200" cy="468896"/>
          </a:xfrm>
          <a:prstGeom prst="rect">
            <a:avLst/>
          </a:prstGeom>
        </p:spPr>
        <p:txBody>
          <a:bodyPr/>
          <a:lstStyle>
            <a:lvl1pPr defTabSz="886968">
              <a:defRPr sz="2619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A Question For You:</a:t>
            </a:r>
          </a:p>
        </p:txBody>
      </p:sp>
      <p:sp>
        <p:nvSpPr>
          <p:cNvPr id="487" name="Text Placeholder 2"/>
          <p:cNvSpPr/>
          <p:nvPr>
            <p:ph type="body" idx="21"/>
          </p:nvPr>
        </p:nvSpPr>
        <p:spPr>
          <a:xfrm>
            <a:off x="4038600" y="1200150"/>
            <a:ext cx="4572000" cy="3200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Wouldn't you agree that having an understanding of how to set the proper goals and understanding the science behind achieving them, has the potential to change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EVERYTHING</a:t>
            </a:r>
            <a:r>
              <a:t> for you?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 Placeholder 1"/>
          <p:cNvSpPr txBox="1"/>
          <p:nvPr>
            <p:ph type="body" sz="quarter" idx="1"/>
          </p:nvPr>
        </p:nvSpPr>
        <p:spPr>
          <a:xfrm>
            <a:off x="304800" y="1205997"/>
            <a:ext cx="4724400" cy="468897"/>
          </a:xfrm>
          <a:prstGeom prst="rect">
            <a:avLst/>
          </a:prstGeom>
        </p:spPr>
        <p:txBody>
          <a:bodyPr/>
          <a:lstStyle>
            <a:lvl1pPr defTabSz="886968">
              <a:defRPr sz="2619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Wouldn’t You Agree That…</a:t>
            </a:r>
          </a:p>
        </p:txBody>
      </p:sp>
      <p:sp>
        <p:nvSpPr>
          <p:cNvPr id="490" name="Text Placeholder 2"/>
          <p:cNvSpPr/>
          <p:nvPr>
            <p:ph type="body" idx="21"/>
          </p:nvPr>
        </p:nvSpPr>
        <p:spPr>
          <a:xfrm>
            <a:off x="5105400" y="1205997"/>
            <a:ext cx="3886200" cy="3200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Integrating this into your life consistently will help you set and achieve goals, create clarity and unlock your life?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 Placeholder 2"/>
          <p:cNvSpPr txBox="1"/>
          <p:nvPr>
            <p:ph type="body" sz="half" idx="1"/>
          </p:nvPr>
        </p:nvSpPr>
        <p:spPr>
          <a:xfrm>
            <a:off x="5257800" y="1205997"/>
            <a:ext cx="3733800" cy="3200401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Even if you used a tiny fraction of what you learned today, hasn’t it been time well spend thus far? (lot more to come)</a:t>
            </a:r>
          </a:p>
        </p:txBody>
      </p:sp>
      <p:sp>
        <p:nvSpPr>
          <p:cNvPr id="493" name="Text Placeholder 1"/>
          <p:cNvSpPr txBox="1"/>
          <p:nvPr/>
        </p:nvSpPr>
        <p:spPr>
          <a:xfrm>
            <a:off x="304800" y="1205997"/>
            <a:ext cx="4724400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7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Wouldn’t You Agree That…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 Placeholder 2"/>
          <p:cNvSpPr txBox="1"/>
          <p:nvPr>
            <p:ph type="body" idx="1"/>
          </p:nvPr>
        </p:nvSpPr>
        <p:spPr>
          <a:xfrm>
            <a:off x="304800" y="895350"/>
            <a:ext cx="8686800" cy="3200400"/>
          </a:xfrm>
          <a:prstGeom prst="rect">
            <a:avLst/>
          </a:prstGeom>
        </p:spPr>
        <p:txBody>
          <a:bodyPr anchor="ctr"/>
          <a:lstStyle/>
          <a:p>
            <a:pPr>
              <a:def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Would you like to spend </a:t>
            </a:r>
            <a:r>
              <a:rPr sz="2800">
                <a:latin typeface="Avenir Heavy"/>
                <a:ea typeface="Avenir Heavy"/>
                <a:cs typeface="Avenir Heavy"/>
                <a:sym typeface="Avenir Heavy"/>
              </a:rPr>
              <a:t>more time </a:t>
            </a:r>
            <a:r>
              <a:t>together, going </a:t>
            </a:r>
            <a:r>
              <a:rPr sz="2800">
                <a:latin typeface="Avenir Heavy"/>
                <a:ea typeface="Avenir Heavy"/>
                <a:cs typeface="Avenir Heavy"/>
                <a:sym typeface="Avenir Heavy"/>
              </a:rPr>
              <a:t>even deeper </a:t>
            </a:r>
            <a:r>
              <a:t>and further on how to create your life?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You Are Faced With 2 Choices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You Are Faced With 2 Choices</a:t>
            </a:r>
          </a:p>
        </p:txBody>
      </p:sp>
      <p:sp>
        <p:nvSpPr>
          <p:cNvPr id="502" name="Text Placeholder 2"/>
          <p:cNvSpPr txBox="1"/>
          <p:nvPr/>
        </p:nvSpPr>
        <p:spPr>
          <a:xfrm>
            <a:off x="3962400" y="895350"/>
            <a:ext cx="5029200" cy="1120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 it on your own time with own resources  </a:t>
            </a:r>
            <a:endParaRPr sz="1600"/>
          </a:p>
          <a:p>
            <a:pPr>
              <a:defRPr sz="2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50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879409"/>
            <a:ext cx="431800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You Are Faced With 2 Choices Today</a:t>
            </a:r>
          </a:p>
        </p:txBody>
      </p:sp>
      <p:sp>
        <p:nvSpPr>
          <p:cNvPr id="508" name="Text Placeholder 2"/>
          <p:cNvSpPr/>
          <p:nvPr>
            <p:ph type="body" idx="21"/>
          </p:nvPr>
        </p:nvSpPr>
        <p:spPr>
          <a:xfrm>
            <a:off x="3962400" y="895350"/>
            <a:ext cx="5029200" cy="1828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2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 it on your own time with own resources  </a:t>
            </a:r>
          </a:p>
          <a:p>
            <a:pPr>
              <a:defRPr sz="2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We partner up and go at it together!</a:t>
            </a:r>
          </a:p>
        </p:txBody>
      </p:sp>
      <p:pic>
        <p:nvPicPr>
          <p:cNvPr id="5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0" y="879409"/>
            <a:ext cx="431800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0" y="1504950"/>
            <a:ext cx="431800" cy="43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Offer Title Here</a:t>
            </a:r>
          </a:p>
        </p:txBody>
      </p:sp>
      <p:sp>
        <p:nvSpPr>
          <p:cNvPr id="513" name="Text Placeholder 2"/>
          <p:cNvSpPr/>
          <p:nvPr>
            <p:ph type="body" idx="21"/>
          </p:nvPr>
        </p:nvSpPr>
        <p:spPr>
          <a:xfrm>
            <a:off x="3429000" y="1200150"/>
            <a:ext cx="5181600" cy="2971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>
              <a:defRPr sz="2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Introduce your offer.  Your “offer” is you coaching session, your course, your program.  </a:t>
            </a:r>
          </a:p>
        </p:txBody>
      </p:sp>
      <p:sp>
        <p:nvSpPr>
          <p:cNvPr id="514" name="Text Placeholder 6"/>
          <p:cNvSpPr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solidFill>
                  <a:srgbClr val="F6F6F6"/>
                </a:solidFill>
              </a:defRPr>
            </a:lvl1pPr>
          </a:lstStyle>
          <a:p>
            <a:pPr/>
            <a:r>
              <a:t>Your Link Goes Here</a:t>
            </a:r>
          </a:p>
        </p:txBody>
      </p:sp>
      <p:pic>
        <p:nvPicPr>
          <p:cNvPr id="515" name="Picture Placeholder 12" descr="Picture Placeholder 12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1780" r="0" b="11780"/>
          <a:stretch>
            <a:fillRect/>
          </a:stretch>
        </p:blipFill>
        <p:spPr>
          <a:xfrm>
            <a:off x="533400" y="1200150"/>
            <a:ext cx="2590800" cy="297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Offer Title Here</a:t>
            </a:r>
          </a:p>
        </p:txBody>
      </p:sp>
      <p:sp>
        <p:nvSpPr>
          <p:cNvPr id="520" name="Text Placeholder 2"/>
          <p:cNvSpPr/>
          <p:nvPr>
            <p:ph type="body" idx="21"/>
          </p:nvPr>
        </p:nvSpPr>
        <p:spPr>
          <a:xfrm>
            <a:off x="3429000" y="1200150"/>
            <a:ext cx="5181600" cy="2971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>
              <a:defRPr sz="200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Describe your offer or how you work together.</a:t>
            </a:r>
          </a:p>
        </p:txBody>
      </p:sp>
      <p:sp>
        <p:nvSpPr>
          <p:cNvPr id="521" name="Text Placeholder 6"/>
          <p:cNvSpPr/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solidFill>
                  <a:srgbClr val="F6F6F6"/>
                </a:solidFill>
              </a:defRPr>
            </a:lvl1pPr>
          </a:lstStyle>
          <a:p>
            <a:pPr/>
            <a:r>
              <a:t>Your Link Goes Here</a:t>
            </a:r>
          </a:p>
        </p:txBody>
      </p:sp>
      <p:pic>
        <p:nvPicPr>
          <p:cNvPr id="522" name="Picture Placeholder 12" descr="Picture Placeholder 12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11780" r="0" b="11780"/>
          <a:stretch>
            <a:fillRect/>
          </a:stretch>
        </p:blipFill>
        <p:spPr>
          <a:xfrm>
            <a:off x="533400" y="1200150"/>
            <a:ext cx="2590800" cy="297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Want You to Imagine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 Placeholder 2"/>
          <p:cNvSpPr txBox="1"/>
          <p:nvPr>
            <p:ph type="body" sz="half" idx="1"/>
          </p:nvPr>
        </p:nvSpPr>
        <p:spPr>
          <a:xfrm>
            <a:off x="533400" y="1200150"/>
            <a:ext cx="4114800" cy="3352800"/>
          </a:xfrm>
          <a:prstGeom prst="rect">
            <a:avLst/>
          </a:prstGeom>
        </p:spPr>
        <p:txBody>
          <a:bodyPr/>
          <a:lstStyle/>
          <a:p>
            <a:pPr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 help </a:t>
            </a:r>
            <a:r>
              <a:rPr>
                <a:solidFill>
                  <a:srgbClr val="29ABE2"/>
                </a:solidFill>
                <a:latin typeface="Avenir Heavy"/>
                <a:ea typeface="Avenir Heavy"/>
                <a:cs typeface="Avenir Heavy"/>
                <a:sym typeface="Avenir Heavy"/>
              </a:rPr>
              <a:t>you</a:t>
            </a:r>
            <a:r>
              <a:t> use your mind and understand a </a:t>
            </a:r>
            <a:r>
              <a:rPr>
                <a:solidFill>
                  <a:srgbClr val="29ABE2"/>
                </a:solidFill>
                <a:latin typeface="Avenir Heavy"/>
                <a:ea typeface="Avenir Heavy"/>
                <a:cs typeface="Avenir Heavy"/>
                <a:sym typeface="Avenir Heavy"/>
              </a:rPr>
              <a:t>new</a:t>
            </a:r>
            <a:r>
              <a:t> creative process …</a:t>
            </a:r>
          </a:p>
        </p:txBody>
      </p:sp>
      <p:pic>
        <p:nvPicPr>
          <p:cNvPr id="351" name="Picture Placeholder 9" descr="Picture Placeholder 9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28267" t="0" r="28267" b="0"/>
          <a:stretch>
            <a:fillRect/>
          </a:stretch>
        </p:blipFill>
        <p:spPr>
          <a:prstGeom prst="rect">
            <a:avLst/>
          </a:prstGeom>
          <a:effectLst>
            <a:outerShdw sx="100000" sy="100000" kx="0" ky="0" algn="b" rotWithShape="0" blurRad="50800" dist="38100" dir="81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4558" t="24814" r="0" b="15925"/>
          <a:stretch>
            <a:fillRect/>
          </a:stretch>
        </p:blipFill>
        <p:spPr>
          <a:xfrm>
            <a:off x="228599" y="1581387"/>
            <a:ext cx="4786315" cy="198120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TextBox 3"/>
          <p:cNvSpPr txBox="1"/>
          <p:nvPr/>
        </p:nvSpPr>
        <p:spPr>
          <a:xfrm>
            <a:off x="5105400" y="895349"/>
            <a:ext cx="3657600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You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continuously</a:t>
            </a:r>
            <a:r>
              <a:t>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confidently</a:t>
            </a:r>
            <a:r>
              <a:t> move towards new goals and dreams that are worthy of you, creating more value in your own life and in the lives of your loved ones in the process.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Box 1"/>
          <p:cNvSpPr txBox="1"/>
          <p:nvPr/>
        </p:nvSpPr>
        <p:spPr>
          <a:xfrm>
            <a:off x="762000" y="2876550"/>
            <a:ext cx="5105400" cy="171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Creating thriving relationships that go well beyond the surface we’re so accustomed 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Box 1"/>
          <p:cNvSpPr txBox="1"/>
          <p:nvPr/>
        </p:nvSpPr>
        <p:spPr>
          <a:xfrm>
            <a:off x="3733800" y="2800350"/>
            <a:ext cx="4953000" cy="1132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36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Living the life you’ve always wanted to live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ext Placeholder 1"/>
          <p:cNvSpPr txBox="1"/>
          <p:nvPr>
            <p:ph type="body" sz="half" idx="1"/>
          </p:nvPr>
        </p:nvSpPr>
        <p:spPr>
          <a:xfrm>
            <a:off x="190500" y="2800350"/>
            <a:ext cx="8763000" cy="1866900"/>
          </a:xfrm>
          <a:prstGeom prst="rect">
            <a:avLst/>
          </a:prstGeom>
        </p:spPr>
        <p:txBody>
          <a:bodyPr/>
          <a:lstStyle/>
          <a:p>
            <a:pPr/>
            <a:r>
              <a:t>“It doesn’t matter where you are, you are nowhere compared to where you can go. – Anders Hansen”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 Placeholder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the Value of 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ext Placeholder 8"/>
          <p:cNvSpPr txBox="1"/>
          <p:nvPr>
            <p:ph type="body" sz="quarter" idx="4294967295"/>
          </p:nvPr>
        </p:nvSpPr>
        <p:spPr>
          <a:xfrm>
            <a:off x="0" y="666750"/>
            <a:ext cx="8839200" cy="914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r">
              <a:defRPr b="1" sz="36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…</a:t>
            </a:r>
            <a:r>
              <a:rPr cap="all" sz="2800"/>
              <a:t>Unlocking the New Life Inside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Box 3"/>
          <p:cNvSpPr txBox="1"/>
          <p:nvPr/>
        </p:nvSpPr>
        <p:spPr>
          <a:xfrm>
            <a:off x="1635918" y="4502086"/>
            <a:ext cx="5867401" cy="472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1A2C5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www.TheSecretToRealMagic.com</a:t>
            </a:r>
          </a:p>
        </p:txBody>
      </p:sp>
      <p:grpSp>
        <p:nvGrpSpPr>
          <p:cNvPr id="544" name="Text Placeholder 10"/>
          <p:cNvGrpSpPr/>
          <p:nvPr/>
        </p:nvGrpSpPr>
        <p:grpSpPr>
          <a:xfrm>
            <a:off x="0" y="4476750"/>
            <a:ext cx="9144000" cy="533400"/>
            <a:chOff x="0" y="0"/>
            <a:chExt cx="9144000" cy="533400"/>
          </a:xfrm>
        </p:grpSpPr>
        <p:sp>
          <p:nvSpPr>
            <p:cNvPr id="542" name="Rectangle"/>
            <p:cNvSpPr/>
            <p:nvPr/>
          </p:nvSpPr>
          <p:spPr>
            <a:xfrm>
              <a:off x="0" y="0"/>
              <a:ext cx="9144000" cy="5334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SUCCESS REQUIRES YOU TO TAKE ACTION"/>
            <p:cNvSpPr txBox="1"/>
            <p:nvPr/>
          </p:nvSpPr>
          <p:spPr>
            <a:xfrm>
              <a:off x="0" y="11430"/>
              <a:ext cx="9144000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SUCCESS </a:t>
              </a:r>
              <a:r>
                <a:rPr>
                  <a:latin typeface="Avenir Heavy"/>
                  <a:ea typeface="Avenir Heavy"/>
                  <a:cs typeface="Avenir Heavy"/>
                  <a:sym typeface="Avenir Heavy"/>
                </a:rPr>
                <a:t>REQUIRES</a:t>
              </a:r>
              <a:r>
                <a:t> YOU TO TAKE ACTION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 Placeholder 1"/>
          <p:cNvSpPr txBox="1"/>
          <p:nvPr>
            <p:ph type="body" sz="half" idx="1"/>
          </p:nvPr>
        </p:nvSpPr>
        <p:spPr>
          <a:xfrm>
            <a:off x="0" y="2190750"/>
            <a:ext cx="9144000" cy="1028700"/>
          </a:xfrm>
          <a:prstGeom prst="rect">
            <a:avLst/>
          </a:prstGeom>
          <a:solidFill>
            <a:srgbClr val="000000">
              <a:alpha val="43000"/>
            </a:srgbClr>
          </a:solidFill>
        </p:spPr>
        <p:txBody>
          <a:bodyPr/>
          <a:lstStyle>
            <a:lvl1pPr>
              <a:defRPr sz="4400"/>
            </a:lvl1pPr>
          </a:lstStyle>
          <a:p>
            <a:pPr/>
            <a:r>
              <a:t>Because You Joined Me Today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5608" y="1047750"/>
            <a:ext cx="5258392" cy="3825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429" y="438151"/>
            <a:ext cx="3433344" cy="4444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8100000">
              <a:srgbClr val="000000">
                <a:alpha val="40000"/>
              </a:srgbClr>
            </a:outerShdw>
          </a:effectLst>
        </p:spPr>
      </p:pic>
      <p:sp>
        <p:nvSpPr>
          <p:cNvPr id="550" name="TextBox 1"/>
          <p:cNvSpPr txBox="1"/>
          <p:nvPr/>
        </p:nvSpPr>
        <p:spPr>
          <a:xfrm rot="19532845">
            <a:off x="1584543" y="2170390"/>
            <a:ext cx="648976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SAMPLE BONUS 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ext Placeholder 1"/>
          <p:cNvSpPr txBox="1"/>
          <p:nvPr>
            <p:ph type="body" sz="half" idx="1"/>
          </p:nvPr>
        </p:nvSpPr>
        <p:spPr>
          <a:xfrm>
            <a:off x="-2382" y="2038350"/>
            <a:ext cx="9144001" cy="1066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Start Your New Life Now!</a:t>
            </a:r>
          </a:p>
        </p:txBody>
      </p:sp>
      <p:sp>
        <p:nvSpPr>
          <p:cNvPr id="555" name="TextBox 4"/>
          <p:cNvSpPr txBox="1"/>
          <p:nvPr/>
        </p:nvSpPr>
        <p:spPr>
          <a:xfrm>
            <a:off x="1635918" y="4502086"/>
            <a:ext cx="5867401" cy="472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1A2C5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www.TheSecretToRealMagic.com</a:t>
            </a:r>
          </a:p>
        </p:txBody>
      </p:sp>
      <p:grpSp>
        <p:nvGrpSpPr>
          <p:cNvPr id="558" name="Text Placeholder 10"/>
          <p:cNvGrpSpPr/>
          <p:nvPr/>
        </p:nvGrpSpPr>
        <p:grpSpPr>
          <a:xfrm>
            <a:off x="0" y="4476750"/>
            <a:ext cx="9144000" cy="533400"/>
            <a:chOff x="0" y="0"/>
            <a:chExt cx="9144000" cy="533400"/>
          </a:xfrm>
        </p:grpSpPr>
        <p:sp>
          <p:nvSpPr>
            <p:cNvPr id="556" name="Rectangle"/>
            <p:cNvSpPr/>
            <p:nvPr/>
          </p:nvSpPr>
          <p:spPr>
            <a:xfrm>
              <a:off x="0" y="0"/>
              <a:ext cx="9144000" cy="533400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Your New Link Here"/>
            <p:cNvSpPr txBox="1"/>
            <p:nvPr/>
          </p:nvSpPr>
          <p:spPr>
            <a:xfrm>
              <a:off x="0" y="11430"/>
              <a:ext cx="9144000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Your New Link Here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 Placeholder 2"/>
          <p:cNvSpPr txBox="1"/>
          <p:nvPr>
            <p:ph type="body" sz="half" idx="1"/>
          </p:nvPr>
        </p:nvSpPr>
        <p:spPr>
          <a:xfrm>
            <a:off x="3276600" y="1200150"/>
            <a:ext cx="5181600" cy="3352800"/>
          </a:xfrm>
          <a:prstGeom prst="rect">
            <a:avLst/>
          </a:prstGeom>
        </p:spPr>
        <p:txBody>
          <a:bodyPr/>
          <a:lstStyle/>
          <a:p>
            <a:pPr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 so that </a:t>
            </a:r>
            <a:r>
              <a:rPr>
                <a:solidFill>
                  <a:srgbClr val="29ABE2"/>
                </a:solidFill>
              </a:rPr>
              <a:t>you</a:t>
            </a:r>
            <a:r>
              <a:t> can manifest your heart’s desire and make 2021 your Quantum Leap Year! </a:t>
            </a:r>
          </a:p>
        </p:txBody>
      </p:sp>
      <p:pic>
        <p:nvPicPr>
          <p:cNvPr id="354" name="Picture Placeholder 6" descr="Picture Placeholder 6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1023" t="0" r="21023" b="0"/>
          <a:stretch>
            <a:fillRect/>
          </a:stretch>
        </p:blipFill>
        <p:spPr>
          <a:prstGeom prst="rect">
            <a:avLst/>
          </a:prstGeom>
          <a:effectLst>
            <a:outerShdw sx="100000" sy="100000" kx="0" ky="0" algn="b" rotWithShape="0" blurRad="50800" dist="38100" dir="81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Box 2"/>
          <p:cNvSpPr txBox="1"/>
          <p:nvPr/>
        </p:nvSpPr>
        <p:spPr>
          <a:xfrm>
            <a:off x="1635918" y="4502086"/>
            <a:ext cx="5867401" cy="472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1A2C5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www.TheSecretToRealMagic.com</a:t>
            </a:r>
          </a:p>
        </p:txBody>
      </p:sp>
      <p:grpSp>
        <p:nvGrpSpPr>
          <p:cNvPr id="563" name="Text Placeholder 10"/>
          <p:cNvGrpSpPr/>
          <p:nvPr/>
        </p:nvGrpSpPr>
        <p:grpSpPr>
          <a:xfrm>
            <a:off x="0" y="4476750"/>
            <a:ext cx="9144000" cy="533400"/>
            <a:chOff x="0" y="0"/>
            <a:chExt cx="9144000" cy="533400"/>
          </a:xfrm>
        </p:grpSpPr>
        <p:sp>
          <p:nvSpPr>
            <p:cNvPr id="561" name="Rectangle"/>
            <p:cNvSpPr/>
            <p:nvPr/>
          </p:nvSpPr>
          <p:spPr>
            <a:xfrm>
              <a:off x="0" y="0"/>
              <a:ext cx="9144000" cy="5334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Your New Link Here"/>
            <p:cNvSpPr txBox="1"/>
            <p:nvPr/>
          </p:nvSpPr>
          <p:spPr>
            <a:xfrm>
              <a:off x="0" y="11430"/>
              <a:ext cx="9144000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Your New Link Here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4"/>
          <p:cNvSpPr txBox="1"/>
          <p:nvPr>
            <p:ph type="ctrTitle"/>
          </p:nvPr>
        </p:nvSpPr>
        <p:spPr>
          <a:xfrm>
            <a:off x="381000" y="1545600"/>
            <a:ext cx="3429000" cy="2052299"/>
          </a:xfrm>
          <a:prstGeom prst="rect">
            <a:avLst/>
          </a:prstGeom>
        </p:spPr>
        <p:txBody>
          <a:bodyPr anchor="ctr"/>
          <a:lstStyle/>
          <a:p>
            <a:pPr defTabSz="859536">
              <a:defRPr b="0" sz="2632">
                <a:solidFill>
                  <a:srgbClr val="262626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I’ll share this with </a:t>
            </a:r>
            <a:r>
              <a:rPr>
                <a:solidFill>
                  <a:srgbClr val="29ABE2"/>
                </a:solidFill>
                <a:latin typeface="Avenir Heavy"/>
                <a:ea typeface="Avenir Heavy"/>
                <a:cs typeface="Avenir Heavy"/>
                <a:sym typeface="Avenir Heavy"/>
              </a:rPr>
              <a:t>you</a:t>
            </a:r>
            <a:r>
              <a:t> in the same way I’d share it with a family member</a:t>
            </a:r>
          </a:p>
        </p:txBody>
      </p:sp>
      <p:pic>
        <p:nvPicPr>
          <p:cNvPr id="359" name="Picture Placeholder 5" descr="Picture Placeholder 5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291" t="0" r="8290" b="0"/>
          <a:stretch>
            <a:fillRect/>
          </a:stretch>
        </p:blipFill>
        <p:spPr>
          <a:xfrm>
            <a:off x="4343400" y="379095"/>
            <a:ext cx="4572001" cy="4385310"/>
          </a:xfrm>
          <a:prstGeom prst="rect">
            <a:avLst/>
          </a:prstGeom>
          <a:effectLst>
            <a:outerShdw sx="100000" sy="100000" kx="0" ky="0" algn="b" rotWithShape="0" blurRad="50800" dist="38100" dir="81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2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extBox 3"/>
          <p:cNvSpPr txBox="1"/>
          <p:nvPr/>
        </p:nvSpPr>
        <p:spPr>
          <a:xfrm>
            <a:off x="978737" y="4019550"/>
            <a:ext cx="7249653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How do we get the most out of our time together?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